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6" r:id="rId2"/>
    <p:sldId id="319" r:id="rId3"/>
    <p:sldId id="320" r:id="rId4"/>
    <p:sldId id="330" r:id="rId5"/>
    <p:sldId id="331" r:id="rId6"/>
    <p:sldId id="321" r:id="rId7"/>
    <p:sldId id="322" r:id="rId8"/>
    <p:sldId id="329" r:id="rId9"/>
    <p:sldId id="324" r:id="rId10"/>
    <p:sldId id="325" r:id="rId11"/>
    <p:sldId id="326" r:id="rId12"/>
    <p:sldId id="316" r:id="rId13"/>
    <p:sldId id="327" r:id="rId14"/>
    <p:sldId id="313" r:id="rId15"/>
    <p:sldId id="310" r:id="rId16"/>
    <p:sldId id="328" r:id="rId17"/>
    <p:sldId id="312" r:id="rId18"/>
    <p:sldId id="314" r:id="rId19"/>
    <p:sldId id="315" r:id="rId20"/>
    <p:sldId id="291" r:id="rId21"/>
    <p:sldId id="295" r:id="rId22"/>
    <p:sldId id="288" r:id="rId23"/>
    <p:sldId id="298" r:id="rId24"/>
    <p:sldId id="332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1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9510" autoAdjust="0"/>
    <p:restoredTop sz="94660"/>
  </p:normalViewPr>
  <p:slideViewPr>
    <p:cSldViewPr>
      <p:cViewPr varScale="1">
        <p:scale>
          <a:sx n="65" d="100"/>
          <a:sy n="65" d="100"/>
        </p:scale>
        <p:origin x="-13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15580F-A068-4253-BC39-DF5A4AF545C8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81DC95-9234-49AF-8BCC-916913BBD7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9401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1DC95-9234-49AF-8BCC-916913BBD7EA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12" Type="http://schemas.openxmlformats.org/officeDocument/2006/relationships/image" Target="../media/image4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11" Type="http://schemas.openxmlformats.org/officeDocument/2006/relationships/image" Target="../media/image42.pn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1.pn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Relationship Id="rId9" Type="http://schemas.openxmlformats.org/officeDocument/2006/relationships/image" Target="../media/image7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78.jpeg"/><Relationship Id="rId7" Type="http://schemas.openxmlformats.org/officeDocument/2006/relationships/image" Target="../media/image8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1.jpeg"/><Relationship Id="rId11" Type="http://schemas.openxmlformats.org/officeDocument/2006/relationships/image" Target="../media/image86.jpeg"/><Relationship Id="rId5" Type="http://schemas.openxmlformats.org/officeDocument/2006/relationships/image" Target="../media/image80.jpeg"/><Relationship Id="rId10" Type="http://schemas.openxmlformats.org/officeDocument/2006/relationships/image" Target="../media/image85.jpeg"/><Relationship Id="rId4" Type="http://schemas.openxmlformats.org/officeDocument/2006/relationships/image" Target="../media/image79.jpeg"/><Relationship Id="rId9" Type="http://schemas.openxmlformats.org/officeDocument/2006/relationships/image" Target="../media/image8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Relationship Id="rId9" Type="http://schemas.openxmlformats.org/officeDocument/2006/relationships/image" Target="../media/image93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13" Type="http://schemas.openxmlformats.org/officeDocument/2006/relationships/image" Target="../media/image104.jpeg"/><Relationship Id="rId3" Type="http://schemas.openxmlformats.org/officeDocument/2006/relationships/image" Target="../media/image94.jpeg"/><Relationship Id="rId7" Type="http://schemas.openxmlformats.org/officeDocument/2006/relationships/image" Target="../media/image98.jpeg"/><Relationship Id="rId12" Type="http://schemas.openxmlformats.org/officeDocument/2006/relationships/image" Target="../media/image10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7.jpeg"/><Relationship Id="rId11" Type="http://schemas.openxmlformats.org/officeDocument/2006/relationships/image" Target="../media/image102.jpeg"/><Relationship Id="rId5" Type="http://schemas.openxmlformats.org/officeDocument/2006/relationships/image" Target="../media/image96.jpeg"/><Relationship Id="rId10" Type="http://schemas.openxmlformats.org/officeDocument/2006/relationships/image" Target="../media/image101.jpeg"/><Relationship Id="rId4" Type="http://schemas.openxmlformats.org/officeDocument/2006/relationships/image" Target="../media/image95.jpeg"/><Relationship Id="rId9" Type="http://schemas.openxmlformats.org/officeDocument/2006/relationships/image" Target="../media/image10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ail.ru/public/UyTQ/tdAmhiV5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5594" cy="68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899592" y="692696"/>
            <a:ext cx="3744416" cy="5112568"/>
          </a:xfrm>
        </p:spPr>
        <p:txBody>
          <a:bodyPr>
            <a:normAutofit fontScale="90000"/>
          </a:bodyPr>
          <a:lstStyle/>
          <a:p>
            <a:r>
              <a:rPr lang="tt-RU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Галеева </a:t>
            </a:r>
            <a:r>
              <a:rPr lang="tt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Раиля</a:t>
            </a:r>
            <a:br>
              <a:rPr lang="tt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Равилевна</a:t>
            </a:r>
            <a:br>
              <a:rPr lang="tt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33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классный руководитель </a:t>
            </a:r>
            <a:br>
              <a:rPr lang="tt-RU" sz="33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33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10 класса</a:t>
            </a:r>
            <a:br>
              <a:rPr lang="tt-RU" sz="33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33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МБОУ СОШ №2 г.Агрыз РТ</a:t>
            </a:r>
            <a:br>
              <a:rPr lang="tt-RU" sz="33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Школа №2\Downloads\IMG_20220219_1231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836712"/>
            <a:ext cx="3539064" cy="4608512"/>
          </a:xfrm>
          <a:prstGeom prst="rect">
            <a:avLst/>
          </a:prstGeom>
          <a:noFill/>
        </p:spPr>
      </p:pic>
      <p:pic>
        <p:nvPicPr>
          <p:cNvPr id="5" name="Picture 2" descr="C:\Users\Школа №2\Downloads\IMG_20220219_1231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785794"/>
            <a:ext cx="3539064" cy="4608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5594" cy="68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43932" cy="17970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/>
              <a:t>  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Акция «Ваши года- Ваше богатство»,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приуроченная ко Дню пожилого человека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113\Downloads\IMG_20201001_1331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1214422"/>
            <a:ext cx="4786314" cy="3589736"/>
          </a:xfrm>
          <a:prstGeom prst="rect">
            <a:avLst/>
          </a:prstGeom>
          <a:noFill/>
        </p:spPr>
      </p:pic>
      <p:pic>
        <p:nvPicPr>
          <p:cNvPr id="2051" name="Picture 3" descr="C:\Users\113\Downloads\IMG_20201001_1329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071942"/>
            <a:ext cx="3143272" cy="2357454"/>
          </a:xfrm>
          <a:prstGeom prst="rect">
            <a:avLst/>
          </a:prstGeom>
          <a:noFill/>
        </p:spPr>
      </p:pic>
      <p:pic>
        <p:nvPicPr>
          <p:cNvPr id="2052" name="Picture 4" descr="C:\Users\113\Downloads\IMG_20201001_1330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4071942"/>
            <a:ext cx="3143272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5594" cy="68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5804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/>
              <a:t>  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3600" dirty="0" smtClean="0"/>
              <a:t>Акция «Поздравь Учителя»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 descr="C:\Users\113\Downloads\IMG-20210905-WA003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764704"/>
            <a:ext cx="7992888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03" y="-10400"/>
            <a:ext cx="9125594" cy="68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Ученик\Downloads\IMG_20211127_1738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47864" cy="25108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Ученик\Downloads\IMG_20211127_1737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218" y="1972994"/>
            <a:ext cx="2944479" cy="22322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Ученик\Downloads\IMG_20211127_1733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171" y="-175273"/>
            <a:ext cx="3269526" cy="24521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Ученик\Downloads\IMG_20211127_17385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6" y="2379684"/>
            <a:ext cx="2784309" cy="24174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Ученик\Downloads\IMG_20211127_17385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808" y="4221088"/>
            <a:ext cx="3342889" cy="22455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C:\Users\Ученик\Downloads\IMG_20211127_17391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221088"/>
            <a:ext cx="3191000" cy="23762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7" name="Picture 9" descr="C:\Users\Ученик\Downloads\IMG_20211127_174732 (1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515" y="4205242"/>
            <a:ext cx="2894932" cy="23921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64268" y="14993056"/>
            <a:ext cx="8879168" cy="940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9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74" y="1571612"/>
            <a:ext cx="3740843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6" name="Picture 8" descr="C:\Users\Ученик\Downloads\IMG_20211127_17400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027" y="-10400"/>
            <a:ext cx="3468644" cy="17843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571736" y="1928802"/>
            <a:ext cx="40005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Праздник  мам</a:t>
            </a:r>
            <a:endParaRPr lang="ru-RU" sz="44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400"/>
            <a:ext cx="9125594" cy="68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5804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/>
              <a:t>  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6" name="Рисунок 5" descr="C:\Users\113\Downloads\IMG_20211029_1657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221088"/>
            <a:ext cx="3168352" cy="2147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113\Downloads\IMG_20211029_17070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3717032"/>
            <a:ext cx="3952460" cy="2649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13\Downloads\IMG_20211029_18135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548680"/>
            <a:ext cx="585791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113\Downloads\IMG_20211029_18225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512" y="620688"/>
            <a:ext cx="2643206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5594" cy="68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643710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Ученик\Downloads\IMG-20211228-WA00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071546"/>
            <a:ext cx="4095253" cy="30714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Ученик\Downloads\IMG-20211228-WA00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1071546"/>
            <a:ext cx="3419872" cy="25649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Ученик\Downloads\IMG-20220217-WA00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21088"/>
            <a:ext cx="3323861" cy="24928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Ученик\Downloads\IMG-20220217-WA002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434200"/>
            <a:ext cx="4565067" cy="342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85786" y="214290"/>
            <a:ext cx="7858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Новогоднее представление</a:t>
            </a:r>
            <a:endParaRPr lang="ru-RU" sz="4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400"/>
            <a:ext cx="9125594" cy="68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500042"/>
            <a:ext cx="4071966" cy="428628"/>
          </a:xfrm>
        </p:spPr>
        <p:txBody>
          <a:bodyPr>
            <a:normAutofit fontScale="90000"/>
          </a:bodyPr>
          <a:lstStyle/>
          <a:p>
            <a:pPr algn="l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42852"/>
            <a:ext cx="8572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/>
          </a:p>
          <a:p>
            <a:pPr marL="228600" indent="-228600"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Ученик\Downloads\IMG-20220217-WA0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8604"/>
            <a:ext cx="3923928" cy="28349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Ученик\Downloads\IMG_20211209_132116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325" y="3162920"/>
            <a:ext cx="3905522" cy="34344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Ученик\Downloads\IMG-20220217-WA00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4356"/>
            <a:ext cx="4247897" cy="28301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Ученик\Downloads\IMG-20220217-WA002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80" y="3423801"/>
            <a:ext cx="3959864" cy="33130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еник\Downloads\IMG-20220217-WA001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12" y="1714488"/>
            <a:ext cx="3707364" cy="24700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785786" y="0"/>
            <a:ext cx="50006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Наши мероприятия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5594" cy="68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5804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/>
              <a:t>  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9698" name="AutoShape 2" descr="https://apf.mail.ru/cgi-bin/readmsg?id=16450476900191308051;0;5&amp;exif=1&amp;full=1&amp;x-email=galeeva.raily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AutoShape 4" descr="https://apf.mail.ru/cgi-bin/readmsg?id=16450476900191308051;0;5&amp;exif=1&amp;full=1&amp;x-email=galeeva.raily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01" name="Picture 5" descr="C:\Users\113\Downloads\IMG_20200928_1354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9946" y="3933056"/>
            <a:ext cx="864096" cy="648072"/>
          </a:xfrm>
          <a:prstGeom prst="rect">
            <a:avLst/>
          </a:prstGeom>
          <a:noFill/>
        </p:spPr>
      </p:pic>
      <p:pic>
        <p:nvPicPr>
          <p:cNvPr id="29702" name="Picture 6" descr="C:\Users\113\Downloads\IMG_20200929_1429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805392"/>
            <a:ext cx="3786214" cy="2524241"/>
          </a:xfrm>
          <a:prstGeom prst="rect">
            <a:avLst/>
          </a:prstGeom>
          <a:noFill/>
        </p:spPr>
      </p:pic>
      <p:pic>
        <p:nvPicPr>
          <p:cNvPr id="29703" name="Picture 7" descr="C:\Users\113\Downloads\IMG_20200928_1404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0480" y="3284984"/>
            <a:ext cx="4216362" cy="3162272"/>
          </a:xfrm>
          <a:prstGeom prst="rect">
            <a:avLst/>
          </a:prstGeom>
          <a:noFill/>
        </p:spPr>
      </p:pic>
      <p:pic>
        <p:nvPicPr>
          <p:cNvPr id="9218" name="Picture 2" descr="C:\Users\Ученик\Downloads\IMG-20220218-WA001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785794"/>
            <a:ext cx="4705526" cy="28904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Ученик\Downloads\IMG-20220218-WA001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6992"/>
            <a:ext cx="4776531" cy="29523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14282" y="214290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за здоровый образ жизни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5594" cy="68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571528"/>
            <a:ext cx="8229600" cy="2428892"/>
          </a:xfrm>
        </p:spPr>
        <p:txBody>
          <a:bodyPr>
            <a:normAutofit/>
          </a:bodyPr>
          <a:lstStyle/>
          <a:p>
            <a:pPr algn="l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/>
              <a:t/>
            </a:r>
            <a:br>
              <a:rPr lang="ru-RU" sz="1100" dirty="0" smtClean="0"/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Ученик\Downloads\IMG_20211201_1303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3434200"/>
            <a:ext cx="4032448" cy="29429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Ученик\Downloads\IMG_20211201_1303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785794"/>
            <a:ext cx="3889604" cy="25476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Ученик\Downloads\IMG_20211201_1259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755013"/>
            <a:ext cx="4752528" cy="50949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14414" y="0"/>
            <a:ext cx="65722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за экологию</a:t>
            </a:r>
            <a:endParaRPr lang="ru-RU" sz="4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5594" cy="68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Ученик\Downloads\IMG-20220218-WA00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2"/>
            <a:ext cx="7200800" cy="59046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07"/>
            <a:ext cx="9125594" cy="68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pic>
        <p:nvPicPr>
          <p:cNvPr id="7170" name="Picture 2" descr="C:\Users\Ученик\Downloads\IMG-20220218-WA0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16631"/>
            <a:ext cx="5976664" cy="28803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Ученик\Downloads\IMG-20220218-WA00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996952"/>
            <a:ext cx="2592288" cy="33089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Ученик\Downloads\IMG-20220218-WA00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4000504"/>
            <a:ext cx="2214578" cy="26432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Ученик\Downloads\IMG-20220218-WA000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4864"/>
            <a:ext cx="4824536" cy="21140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Ученик\Downloads\IMG-20220219-WA000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74" y="3929066"/>
            <a:ext cx="4071966" cy="26418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57158" y="571480"/>
            <a:ext cx="2428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ещё и ЮНАРМЕЙЦЫ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5594" cy="68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7030A0"/>
                </a:solidFill>
              </a:rPr>
              <a:t>1 сентября 2022года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6" name="Рисунок 5" descr="C:\Users\113\Downloads\IMG-20211010-WA000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764704"/>
            <a:ext cx="8208912" cy="5807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5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8415"/>
            <a:ext cx="8229600" cy="1143000"/>
          </a:xfrm>
        </p:spPr>
        <p:txBody>
          <a:bodyPr>
            <a:noAutofit/>
          </a:bodyPr>
          <a:lstStyle/>
          <a:p>
            <a:endParaRPr lang="ru-RU" sz="4000" b="1" dirty="0">
              <a:solidFill>
                <a:schemeClr val="tx2"/>
              </a:solidFill>
            </a:endParaRPr>
          </a:p>
        </p:txBody>
      </p:sp>
      <p:pic>
        <p:nvPicPr>
          <p:cNvPr id="1026" name="Picture 2" descr="D:\2021-2022 УЧЕБНЫЙ ГОД\10 КЛАСС, 2021-2022г\Грамота 2021\Батыров\телевидение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1" y="0"/>
            <a:ext cx="2411760" cy="2708920"/>
          </a:xfrm>
          <a:prstGeom prst="rect">
            <a:avLst/>
          </a:prstGeom>
          <a:noFill/>
        </p:spPr>
      </p:pic>
      <p:pic>
        <p:nvPicPr>
          <p:cNvPr id="1028" name="Picture 4" descr="D:\2021-2022 УЧЕБНЫЙ ГОД\10 КЛАСС, 2021-2022г\Грамота 2021\Батыров\жив.кл.202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1224" y="2708920"/>
            <a:ext cx="2412776" cy="4365103"/>
          </a:xfrm>
          <a:prstGeom prst="rect">
            <a:avLst/>
          </a:prstGeom>
          <a:noFill/>
        </p:spPr>
      </p:pic>
      <p:pic>
        <p:nvPicPr>
          <p:cNvPr id="1030" name="Picture 6" descr="D:\2021-2022 УЧЕБНЫЙ ГОД\10 КЛАСС, 2021-2022г\Грамота 2021\Батыров\созвездие 1 место кнферанс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28604"/>
            <a:ext cx="2699792" cy="3792484"/>
          </a:xfrm>
          <a:prstGeom prst="rect">
            <a:avLst/>
          </a:prstGeom>
          <a:noFill/>
        </p:spPr>
      </p:pic>
      <p:pic>
        <p:nvPicPr>
          <p:cNvPr id="1031" name="Picture 7" descr="D:\2021-2022 УЧЕБНЫЙ ГОД\10 КЛАСС, 2021-2022г\Грамота 2021\Батыров\сертификат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428604"/>
            <a:ext cx="2952328" cy="2441372"/>
          </a:xfrm>
          <a:prstGeom prst="rect">
            <a:avLst/>
          </a:prstGeom>
          <a:noFill/>
        </p:spPr>
      </p:pic>
      <p:pic>
        <p:nvPicPr>
          <p:cNvPr id="1029" name="Picture 5" descr="D:\2021-2022 УЧЕБНЫЙ ГОД\10 КЛАСС, 2021-2022г\Грамота 2021\Батыров\лучший командир взвода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95936" y="2996952"/>
            <a:ext cx="2715564" cy="4104456"/>
          </a:xfrm>
          <a:prstGeom prst="rect">
            <a:avLst/>
          </a:prstGeom>
          <a:noFill/>
        </p:spPr>
      </p:pic>
      <p:pic>
        <p:nvPicPr>
          <p:cNvPr id="1027" name="Picture 3" descr="D:\2021-2022 УЧЕБНЫЙ ГОД\10 КЛАСС, 2021-2022г\Грамота 2021\Батыров\Батыров дипло 2 ст РТ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149080"/>
            <a:ext cx="4038600" cy="2936536"/>
          </a:xfrm>
          <a:prstGeom prst="rect">
            <a:avLst/>
          </a:prstGeom>
          <a:noFill/>
        </p:spPr>
      </p:pic>
      <p:pic>
        <p:nvPicPr>
          <p:cNvPr id="1032" name="Picture 8" descr="D:\2021-2022 УЧЕБНЫЙ ГОД\10 КЛАСС, 2021-2022г\Грамота 2021\Батыров\жив.кл.2020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0298" y="357166"/>
            <a:ext cx="2232248" cy="379191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785786" y="1"/>
            <a:ext cx="48577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НАШИ ДОСТИЖЕНИЯ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7322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D:\2021-2022 УЧЕБНЫЙ ГОД\10 КЛАСС, 2021-2022г\Грамота 2021\Гильманова\2м золотая осень 17г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4159080" cy="3024336"/>
          </a:xfrm>
          <a:prstGeom prst="rect">
            <a:avLst/>
          </a:prstGeom>
          <a:noFill/>
        </p:spPr>
      </p:pic>
      <p:pic>
        <p:nvPicPr>
          <p:cNvPr id="2051" name="Picture 3" descr="D:\2021-2022 УЧЕБНЫЙ ГОД\10 КЛАСС, 2021-2022г\Грамота 2021\Гильманова\победитель конкурса чтецов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01008"/>
            <a:ext cx="1979712" cy="2920751"/>
          </a:xfrm>
          <a:prstGeom prst="rect">
            <a:avLst/>
          </a:prstGeom>
          <a:noFill/>
        </p:spPr>
      </p:pic>
      <p:pic>
        <p:nvPicPr>
          <p:cNvPr id="2053" name="Picture 5" descr="D:\2021-2022 УЧЕБНЫЙ ГОД\10 КЛАСС, 2021-2022г\Грамота 2021\тиляшева\конкурс сочинений Победитель20г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0"/>
            <a:ext cx="2123728" cy="3118612"/>
          </a:xfrm>
          <a:prstGeom prst="rect">
            <a:avLst/>
          </a:prstGeom>
          <a:noFill/>
        </p:spPr>
      </p:pic>
      <p:pic>
        <p:nvPicPr>
          <p:cNvPr id="2055" name="Picture 7" descr="D:\2021-2022 УЧЕБНЫЙ ГОД\10 КЛАСС, 2021-2022г\Грамота 2021\Хасанова\рис. звери в лесу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0"/>
            <a:ext cx="2160240" cy="3096344"/>
          </a:xfrm>
          <a:prstGeom prst="rect">
            <a:avLst/>
          </a:prstGeom>
          <a:noFill/>
        </p:spPr>
      </p:pic>
      <p:pic>
        <p:nvPicPr>
          <p:cNvPr id="2056" name="Picture 8" descr="D:\2021-2022 УЧЕБНЫЙ ГОД\10 КЛАСС, 2021-2022г\Грамота 2021\Шутова\Шутова Юный художник 3м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64088" y="188640"/>
            <a:ext cx="2160241" cy="2880321"/>
          </a:xfrm>
          <a:prstGeom prst="rect">
            <a:avLst/>
          </a:prstGeom>
          <a:noFill/>
        </p:spPr>
      </p:pic>
      <p:pic>
        <p:nvPicPr>
          <p:cNvPr id="2059" name="Picture 11" descr="D:\2021-2022 УЧЕБНЫЙ ГОД\10 КЛАСС, 2021-2022г\Грамота 2021\Раиля\Камилла\камиила комеш калэм 0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63688" y="2780928"/>
            <a:ext cx="2016224" cy="3124204"/>
          </a:xfrm>
          <a:prstGeom prst="rect">
            <a:avLst/>
          </a:prstGeom>
          <a:noFill/>
        </p:spPr>
      </p:pic>
      <p:pic>
        <p:nvPicPr>
          <p:cNvPr id="2057" name="Picture 9" descr="D:\2021-2022 УЧЕБНЫЙ ГОД\10 КЛАСС, 2021-2022г\Грамота 2021\Шутова\Шутова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07704" y="4581128"/>
            <a:ext cx="1872208" cy="2276872"/>
          </a:xfrm>
          <a:prstGeom prst="rect">
            <a:avLst/>
          </a:prstGeom>
          <a:noFill/>
        </p:spPr>
      </p:pic>
      <p:pic>
        <p:nvPicPr>
          <p:cNvPr id="14" name="Picture 2" descr="D:\2021-2022 УЧЕБНЫЙ ГОД\10 КЛАСС, 2021-2022г\Грамота 2021\Ефимова\кристина люб.мелодии 2 м.jpe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79912" y="2924944"/>
            <a:ext cx="2520280" cy="3933056"/>
          </a:xfrm>
          <a:prstGeom prst="rect">
            <a:avLst/>
          </a:prstGeom>
          <a:noFill/>
        </p:spPr>
      </p:pic>
      <p:pic>
        <p:nvPicPr>
          <p:cNvPr id="15" name="Picture 3" descr="D:\2021-2022 УЧЕБНЫЙ ГОД\10 КЛАСС, 2021-2022г\Грамота 2021\Хасанова\калфак сандыгы 2 м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98972" y="2807722"/>
            <a:ext cx="2945028" cy="40502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2021-2022 УЧЕБНЫЙ ГОД\10 КЛАСС, 2021-2022г\Грамота 2021\Григорьев\Григорьев плаваие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74292">
            <a:off x="2119503" y="168295"/>
            <a:ext cx="2020805" cy="2880320"/>
          </a:xfrm>
          <a:prstGeom prst="rect">
            <a:avLst/>
          </a:prstGeom>
          <a:noFill/>
        </p:spPr>
      </p:pic>
      <p:pic>
        <p:nvPicPr>
          <p:cNvPr id="8" name="Picture 4" descr="D:\2021-2022 УЧЕБНЫЙ ГОД\10 КЛАСС, 2021-2022г\Грамота 2021\Григорьев\плавание 1 м 2019г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279708" cy="3429000"/>
          </a:xfrm>
          <a:prstGeom prst="rect">
            <a:avLst/>
          </a:prstGeom>
          <a:noFill/>
        </p:spPr>
      </p:pic>
      <p:pic>
        <p:nvPicPr>
          <p:cNvPr id="3075" name="Picture 3" descr="D:\2021-2022 УЧЕБНЫЙ ГОД\10 КЛАСС, 2021-2022г\Грамота 2021\Гриник\бокс 2м 2017г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358068">
            <a:off x="0" y="2708920"/>
            <a:ext cx="2339752" cy="3701384"/>
          </a:xfrm>
          <a:prstGeom prst="rect">
            <a:avLst/>
          </a:prstGeom>
          <a:noFill/>
        </p:spPr>
      </p:pic>
      <p:pic>
        <p:nvPicPr>
          <p:cNvPr id="3076" name="Picture 4" descr="D:\2021-2022 УЧЕБНЫЙ ГОД\10 КЛАСС, 2021-2022г\Грамота 2021\Гриник\диплом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337437">
            <a:off x="2260580" y="3105783"/>
            <a:ext cx="2232248" cy="3672408"/>
          </a:xfrm>
          <a:prstGeom prst="rect">
            <a:avLst/>
          </a:prstGeom>
          <a:noFill/>
        </p:spPr>
      </p:pic>
      <p:pic>
        <p:nvPicPr>
          <p:cNvPr id="3077" name="Picture 5" descr="D:\2021-2022 УЧЕБНЫЙ ГОД\10 КЛАСС, 2021-2022г\Грамота 2021\Мельникова\Мельникова плаание 1м 2018г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386191">
            <a:off x="4355976" y="2564904"/>
            <a:ext cx="2490448" cy="3487838"/>
          </a:xfrm>
          <a:prstGeom prst="rect">
            <a:avLst/>
          </a:prstGeom>
          <a:noFill/>
        </p:spPr>
      </p:pic>
      <p:pic>
        <p:nvPicPr>
          <p:cNvPr id="3078" name="Picture 6" descr="D:\2021-2022 УЧЕБНЫЙ ГОД\10 КЛАСС, 2021-2022г\Грамота 2021\Мельникова\Мельникова плавание 1 м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32240" y="2492896"/>
            <a:ext cx="2411760" cy="3669208"/>
          </a:xfrm>
          <a:prstGeom prst="rect">
            <a:avLst/>
          </a:prstGeom>
          <a:noFill/>
        </p:spPr>
      </p:pic>
      <p:pic>
        <p:nvPicPr>
          <p:cNvPr id="3079" name="Picture 7" descr="D:\2021-2022 УЧЕБНЫЙ ГОД\10 КЛАСС, 2021-2022г\Грамота 2021\Мельникова\Мельникова Като-кубадо 3 м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83968" y="0"/>
            <a:ext cx="4104456" cy="2636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415" y="0"/>
            <a:ext cx="9358415" cy="704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0787" y="260648"/>
            <a:ext cx="4798430" cy="2082792"/>
          </a:xfrm>
        </p:spPr>
        <p:txBody>
          <a:bodyPr>
            <a:noAutofit/>
          </a:bodyPr>
          <a:lstStyle/>
          <a:p>
            <a:endParaRPr lang="ru-RU" sz="4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D:\2021-2022 УЧЕБНЫЙ ГОД\10 КЛАСС, 2021-2022г\Грамота 2021\Шутова\шутова софим призер 3 м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1835696" cy="3168352"/>
          </a:xfrm>
          <a:prstGeom prst="rect">
            <a:avLst/>
          </a:prstGeom>
          <a:noFill/>
        </p:spPr>
      </p:pic>
      <p:pic>
        <p:nvPicPr>
          <p:cNvPr id="6147" name="Picture 3" descr="D:\2021-2022 УЧЕБНЫЙ ГОД\10 КЛАСС, 2021-2022г\Грамота 2021\Шутова\шутова Призер технология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332656"/>
            <a:ext cx="1800200" cy="3096344"/>
          </a:xfrm>
          <a:prstGeom prst="rect">
            <a:avLst/>
          </a:prstGeom>
          <a:noFill/>
        </p:spPr>
      </p:pic>
      <p:pic>
        <p:nvPicPr>
          <p:cNvPr id="6148" name="Picture 4" descr="D:\2021-2022 УЧЕБНЫЙ ГОД\10 КЛАСС, 2021-2022г\Грамота 2021\Шутова\Шутова победитель МХК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7" y="260648"/>
            <a:ext cx="1872208" cy="2952328"/>
          </a:xfrm>
          <a:prstGeom prst="rect">
            <a:avLst/>
          </a:prstGeom>
          <a:noFill/>
        </p:spPr>
      </p:pic>
      <p:pic>
        <p:nvPicPr>
          <p:cNvPr id="6149" name="Picture 5" descr="D:\2021-2022 УЧЕБНЫЙ ГОД\10 КЛАСС, 2021-2022г\Грамота 2021\Шутова\Шутова Дорось О.В.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6096" y="260648"/>
            <a:ext cx="1944215" cy="2592288"/>
          </a:xfrm>
          <a:prstGeom prst="rect">
            <a:avLst/>
          </a:prstGeom>
          <a:noFill/>
        </p:spPr>
      </p:pic>
      <p:pic>
        <p:nvPicPr>
          <p:cNvPr id="6150" name="Picture 6" descr="D:\2021-2022 УЧЕБНЫЙ ГОД\10 КЛАСС, 2021-2022г\Грамота 2021\Раиля\Камилла\путь к олимпу 10кл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288" y="332656"/>
            <a:ext cx="1979712" cy="2880320"/>
          </a:xfrm>
          <a:prstGeom prst="rect">
            <a:avLst/>
          </a:prstGeom>
          <a:noFill/>
        </p:spPr>
      </p:pic>
      <p:pic>
        <p:nvPicPr>
          <p:cNvPr id="6151" name="Picture 7" descr="D:\2021-2022 УЧЕБНЫЙ ГОД\10 КЛАСС, 2021-2022г\Грамота 2021\Раиля\Камилла\путь к олимпу 8 кл 0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273263">
            <a:off x="-50440" y="2728488"/>
            <a:ext cx="2064977" cy="2839766"/>
          </a:xfrm>
          <a:prstGeom prst="rect">
            <a:avLst/>
          </a:prstGeom>
          <a:noFill/>
        </p:spPr>
      </p:pic>
      <p:pic>
        <p:nvPicPr>
          <p:cNvPr id="6152" name="Picture 8" descr="D:\2021-2022 УЧЕБНЫЙ ГОД\10 КЛАСС, 2021-2022г\Грамота 2021\Раиля\Камилла\муниц 7 кл призер 00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42787">
            <a:off x="6957049" y="3499100"/>
            <a:ext cx="2088232" cy="2871746"/>
          </a:xfrm>
          <a:prstGeom prst="rect">
            <a:avLst/>
          </a:prstGeom>
          <a:noFill/>
        </p:spPr>
      </p:pic>
      <p:pic>
        <p:nvPicPr>
          <p:cNvPr id="11" name="Picture 2" descr="D:\2021-2022 УЧЕБНЫЙ ГОД\10 КЛАСС, 2021-2022г\Грамота 2021\тиляшева\1м новогоднее чудо 2020.jpe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19872" y="3429000"/>
            <a:ext cx="1835696" cy="2326405"/>
          </a:xfrm>
          <a:prstGeom prst="rect">
            <a:avLst/>
          </a:prstGeom>
          <a:noFill/>
        </p:spPr>
      </p:pic>
      <p:pic>
        <p:nvPicPr>
          <p:cNvPr id="13" name="Picture 3" descr="D:\2021-2022 УЧЕБНЫЙ ГОД\10 КЛАСС, 2021-2022г\Грамота 2021\Хасанова\диплом 1 ст.jpe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220072" y="2924944"/>
            <a:ext cx="2016224" cy="2442754"/>
          </a:xfrm>
          <a:prstGeom prst="rect">
            <a:avLst/>
          </a:prstGeom>
          <a:noFill/>
        </p:spPr>
      </p:pic>
      <p:pic>
        <p:nvPicPr>
          <p:cNvPr id="14" name="Picture 6" descr="D:\2021-2022 УЧЕБНЫЙ ГОД\10 КЛАСС, 2021-2022г\Грамота 2021\Хасанова\лауреат 2 ст.jpe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20715572">
            <a:off x="1716661" y="4083189"/>
            <a:ext cx="2099374" cy="2731066"/>
          </a:xfrm>
          <a:prstGeom prst="rect">
            <a:avLst/>
          </a:prstGeom>
          <a:noFill/>
        </p:spPr>
      </p:pic>
      <p:pic>
        <p:nvPicPr>
          <p:cNvPr id="12" name="Picture 4" descr="D:\2021-2022 УЧЕБНЫЙ ГОД\10 КЛАСС, 2021-2022г\Грамота 2021\Хасанова\исрум .2ст.jpe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493867">
            <a:off x="4836717" y="4862427"/>
            <a:ext cx="1820860" cy="20510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415" y="0"/>
            <a:ext cx="9358415" cy="704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http://cs617228.vk.me/v617228348/6ae7/Net7SXKhDn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57167"/>
            <a:ext cx="7572428" cy="607223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00166" y="357166"/>
            <a:ext cx="664373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</a:rPr>
              <a:t>Спасибо за внимание!</a:t>
            </a:r>
            <a:endParaRPr lang="ru-RU" sz="4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6" y="0"/>
            <a:ext cx="9125594" cy="68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5804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 descr="C:\Users\113\Downloads\IMG_20210901_1312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500570"/>
            <a:ext cx="2714644" cy="219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113\Downloads\IMG_20210901_13124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85728"/>
            <a:ext cx="2923899" cy="2192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 descr="C:\Users\Ученик\Downloads\IMG-20220218-WA00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670" y="310653"/>
            <a:ext cx="2664296" cy="16061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Ученик\Downloads\IMG-20220218-WA001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500307"/>
            <a:ext cx="2843808" cy="22145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Ученик\Downloads\IMG-20220218-WA002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714752"/>
            <a:ext cx="3203848" cy="26029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Ученик\Downloads\IMG-20220218-WA000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26" y="4286256"/>
            <a:ext cx="3143272" cy="23574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Ученик\Downloads\IMG-20220218-WA002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777" y="1948555"/>
            <a:ext cx="3178317" cy="23837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357950" y="500042"/>
            <a:ext cx="250033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Мои воспитанники активные участники акции «Тотальный диктант», «Всероссийский экологический диктант»,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«Всероссийский географический диктант»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400"/>
            <a:ext cx="9125594" cy="68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5804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                        </a:t>
            </a:r>
            <a:r>
              <a:rPr lang="ru-RU" sz="2000" dirty="0" smtClean="0"/>
              <a:t> 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35896" y="214291"/>
            <a:ext cx="47774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Экологический субботник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«Зелёная Россия»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113\Downloads\IMG_20200926_1257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988840"/>
            <a:ext cx="4286509" cy="4243403"/>
          </a:xfrm>
          <a:prstGeom prst="rect">
            <a:avLst/>
          </a:prstGeom>
          <a:noFill/>
        </p:spPr>
      </p:pic>
      <p:pic>
        <p:nvPicPr>
          <p:cNvPr id="4100" name="Picture 4" descr="C:\Users\113\Downloads\IMG_20200926_1222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636912"/>
            <a:ext cx="2860352" cy="3333749"/>
          </a:xfrm>
          <a:prstGeom prst="rect">
            <a:avLst/>
          </a:prstGeom>
          <a:noFill/>
        </p:spPr>
      </p:pic>
      <p:pic>
        <p:nvPicPr>
          <p:cNvPr id="4098" name="Picture 2" descr="C:\Users\113\Downloads\IMG_20200926_1123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764704"/>
            <a:ext cx="2520280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400"/>
            <a:ext cx="9125594" cy="68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5804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Трудовые десанты по уборке территории школы 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3074" name="Picture 2" descr="C:\Users\Ученик\Downloads\IMG_20220212_0947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2736368" cy="35283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Ученик\Downloads\IMG_20220212_0948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89475"/>
            <a:ext cx="4211960" cy="31589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Ученик\Downloads\IMG_20220212_0946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996952"/>
            <a:ext cx="2664296" cy="36244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58542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6" y="-10400"/>
            <a:ext cx="9125594" cy="68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5804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/>
              <a:t> 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6" name="Рисунок 5" descr="C:\Users\113\Downloads\IMG_20210928_10504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714356"/>
            <a:ext cx="1865410" cy="2231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 descr="C:\Users\Ученик\Downloads\IMG-20220218-WA0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3003798" cy="46085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Ученик\Downloads\IMG-20220218-WA00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349" y="2996952"/>
            <a:ext cx="5461115" cy="35283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857884" y="571480"/>
            <a:ext cx="29289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21 февраля –День родного языка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5594" cy="68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5804" y="274638"/>
            <a:ext cx="8046636" cy="130026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/>
              <a:t>  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День учителя. Ребята приготовили для своих учителей видео поздравления</a:t>
            </a:r>
            <a:r>
              <a:rPr lang="tt-RU" sz="2200" dirty="0" smtClean="0"/>
              <a:t>:</a:t>
            </a:r>
            <a:r>
              <a:rPr lang="ru-RU" u="sng" dirty="0" smtClean="0">
                <a:solidFill>
                  <a:srgbClr val="0000FF"/>
                </a:solidFill>
                <a:latin typeface="Arial"/>
                <a:ea typeface="Calibri"/>
                <a:cs typeface="Times New Roman"/>
                <a:hlinkClick r:id="rId3"/>
              </a:rPr>
              <a:t> </a:t>
            </a:r>
            <a:r>
              <a:rPr lang="ru-RU" sz="2000" u="sng" dirty="0">
                <a:solidFill>
                  <a:srgbClr val="0000FF"/>
                </a:solidFill>
                <a:latin typeface="Arial"/>
                <a:ea typeface="Calibri"/>
                <a:cs typeface="Times New Roman"/>
                <a:hlinkClick r:id="rId3"/>
              </a:rPr>
              <a:t>https://cloud.mail.ru/public/UyTQ/tdAmhiV5N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7" name="Рисунок 6" descr="C:\Users\113\Downloads\IMG_20211005_11064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602885"/>
            <a:ext cx="3494192" cy="2757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113\Downloads\IMG_20211005_10372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9751" y="1599406"/>
            <a:ext cx="3531991" cy="2973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:\Users\Ученик\Downloads\IMG-20220218-WA00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526" y="3549143"/>
            <a:ext cx="4132542" cy="30994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5594" cy="68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5804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3074" name="Picture 2" descr="C:\Users\113\Downloads\IMG_20201001_1313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71480"/>
            <a:ext cx="3071802" cy="2500330"/>
          </a:xfrm>
          <a:prstGeom prst="rect">
            <a:avLst/>
          </a:prstGeom>
          <a:noFill/>
        </p:spPr>
      </p:pic>
      <p:pic>
        <p:nvPicPr>
          <p:cNvPr id="3076" name="Picture 4" descr="C:\Users\113\Downloads\IMG_20201001_1316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357166"/>
            <a:ext cx="2857520" cy="3714776"/>
          </a:xfrm>
          <a:prstGeom prst="rect">
            <a:avLst/>
          </a:prstGeom>
          <a:noFill/>
        </p:spPr>
      </p:pic>
      <p:pic>
        <p:nvPicPr>
          <p:cNvPr id="3075" name="Picture 3" descr="C:\Users\113\Downloads\IMG_20201001_1315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1670" y="2928934"/>
            <a:ext cx="5500726" cy="350046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357554" y="428604"/>
            <a:ext cx="2428892" cy="2010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Акция «Посади дерево»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5594" cy="68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5804" y="274638"/>
            <a:ext cx="8229600" cy="29339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/>
              <a:t>  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 descr="C:\Users\113\AppData\Local\Microsoft\Windows\Temporary Internet Files\Content.Word\IMG_20211011_1409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3814" y="2033053"/>
            <a:ext cx="2414050" cy="321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113\AppData\Local\Microsoft\Windows\Temporary Internet Files\Content.Word\IMG_20211011_14090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1643050"/>
            <a:ext cx="2305507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Школа №2\Downloads\IMG-20211011-WA00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1844825"/>
            <a:ext cx="1944216" cy="2269272"/>
          </a:xfrm>
          <a:prstGeom prst="rect">
            <a:avLst/>
          </a:prstGeom>
          <a:noFill/>
        </p:spPr>
      </p:pic>
      <p:pic>
        <p:nvPicPr>
          <p:cNvPr id="6146" name="Picture 2" descr="C:\Users\Ученик\Downloads\IMG-20220218-WA00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9"/>
            <a:ext cx="7848872" cy="63025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1649</TotalTime>
  <Words>65</Words>
  <Application>Microsoft Office PowerPoint</Application>
  <PresentationFormat>Экран (4:3)</PresentationFormat>
  <Paragraphs>34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  Галеева Раиля Равилевна классный руководитель  10 класса МБОУ СОШ №2 г.Агрыз РТ   </vt:lpstr>
      <vt:lpstr>1 сентября 2022года</vt:lpstr>
      <vt:lpstr>  </vt:lpstr>
      <vt:lpstr>                               </vt:lpstr>
      <vt:lpstr>   Трудовые десанты по уборке территории школы   </vt:lpstr>
      <vt:lpstr>      </vt:lpstr>
      <vt:lpstr>       День учителя. Ребята приготовили для своих учителей видео поздравления: https://cloud.mail.ru/public/UyTQ/tdAmhiV5N  </vt:lpstr>
      <vt:lpstr>   </vt:lpstr>
      <vt:lpstr>          </vt:lpstr>
      <vt:lpstr>      Акция «Ваши года- Ваше богатство», приуроченная ко Дню пожилого человека     </vt:lpstr>
      <vt:lpstr>       Акция «Поздравь Учителя»    </vt:lpstr>
      <vt:lpstr>                      </vt:lpstr>
      <vt:lpstr>               </vt:lpstr>
      <vt:lpstr> </vt:lpstr>
      <vt:lpstr>  </vt:lpstr>
      <vt:lpstr>            </vt:lpstr>
      <vt:lpstr>                                     </vt:lpstr>
      <vt:lpstr>                      </vt:lpstr>
      <vt:lpstr>   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Раиля</dc:creator>
  <cp:lastModifiedBy>113</cp:lastModifiedBy>
  <cp:revision>111</cp:revision>
  <dcterms:created xsi:type="dcterms:W3CDTF">2017-02-24T17:08:51Z</dcterms:created>
  <dcterms:modified xsi:type="dcterms:W3CDTF">2022-03-02T16:01:19Z</dcterms:modified>
</cp:coreProperties>
</file>